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Default Section" id="{7D3867B9-7FEE-2F4B-AAF6-996A9879BF4F}">
          <p14:sldIdLst>
            <p14:sldId id="256"/>
            <p14:sldId id="257"/>
          </p14:sldIdLst>
        </p14:section>
        <p14:section name="Summary Section" id="{F688438C-2124-954D-B619-50ADB1EDCC27}">
          <p14:sldIdLst>
            <p14:sldId id="258"/>
          </p14:sldIdLst>
        </p14:section>
        <p14:section name="Section 1" id="{3A33C55E-6286-5B43-8825-965555CE20C2}">
          <p14:sldIdLst>
            <p14:sldId id="259"/>
            <p14:sldId id="260"/>
            <p14:sldId id="261"/>
            <p14:sldId id="262"/>
            <p14:sldId id="263"/>
            <p14:sldId id="264"/>
          </p14:sldIdLst>
        </p14:section>
        <p14:section name="Section 2" id="{D815B12F-10E0-744C-9C94-8231BFD8366D}">
          <p14:sldIdLst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</p14:sldIdLst>
        </p14:section>
        <p14:section name="Section 3" id="{73BD6E29-5A26-E848-97B9-5C2911195223}">
          <p14:sldIdLst>
            <p14:sldId id="279"/>
            <p14:sldId id="280"/>
            <p14:sldId id="281"/>
          </p14:sldIdLst>
        </p14:section>
        <p14:section name="Section 4" id="{8C1A7E48-3CA0-2D43-BABB-16755E2300F8}">
          <p14:sldIdLst>
            <p14:sldId id="282"/>
            <p14:sldId id="283"/>
            <p14:sldId id="284"/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5B5B82-4CC4-134B-948A-4338A44D0CD9}" v="7" dt="2026-02-10T07:25:58.90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35" d="100"/>
          <a:sy n="35" d="100"/>
        </p:scale>
        <p:origin x="178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slide" Target="slide27.xml"/><Relationship Id="rId4" Type="http://schemas.openxmlformats.org/officeDocument/2006/relationships/image" Target="../media/image5.png"/><Relationship Id="rId9" Type="http://schemas.openxmlformats.org/officeDocument/2006/relationships/slide" Target="slide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1.jpg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10.jpg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11.jpg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12.jpg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13.jpg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14.jpg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15.jpg" descr="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A white circle with white text&#10;&#10;AI-generated content may be incorrect.">
            <a:extLst>
              <a:ext uri="{FF2B5EF4-FFF2-40B4-BE49-F238E27FC236}">
                <a16:creationId xmlns:a16="http://schemas.microsoft.com/office/drawing/2014/main" id="{D0F98920-EBB6-0383-BA48-2A9C30F49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952" y="8765782"/>
            <a:ext cx="4127611" cy="3728660"/>
          </a:xfrm>
          <a:prstGeom prst="rect">
            <a:avLst/>
          </a:prstGeom>
        </p:spPr>
      </p:pic>
      <p:pic>
        <p:nvPicPr>
          <p:cNvPr id="3" name="Picture 2" descr="A white circle with black background&#10;&#10;AI-generated content may be incorrect.">
            <a:extLst>
              <a:ext uri="{FF2B5EF4-FFF2-40B4-BE49-F238E27FC236}">
                <a16:creationId xmlns:a16="http://schemas.microsoft.com/office/drawing/2014/main" id="{B8808D12-5609-746E-302B-6EEDBB7B88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288" y="8765782"/>
            <a:ext cx="4127611" cy="3728660"/>
          </a:xfrm>
          <a:prstGeom prst="rect">
            <a:avLst/>
          </a:prstGeom>
        </p:spPr>
      </p:pic>
      <p:pic>
        <p:nvPicPr>
          <p:cNvPr id="4" name="Picture 3" descr="A black circle with white text&#10;&#10;AI-generated content may be incorrect.">
            <a:extLst>
              <a:ext uri="{FF2B5EF4-FFF2-40B4-BE49-F238E27FC236}">
                <a16:creationId xmlns:a16="http://schemas.microsoft.com/office/drawing/2014/main" id="{7123CFD1-293B-2280-2877-135609BE98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68861" y="8605915"/>
            <a:ext cx="4604672" cy="415961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6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16.jpg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17.jpg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18.jpg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19.jpg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2.jpg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20.jpg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21.jpg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22.jpg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23.jpg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24.jpg" descr="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25.jpg" descr="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A white circle with white text&#10;&#10;AI-generated content may be incorrect.">
            <a:extLst>
              <a:ext uri="{FF2B5EF4-FFF2-40B4-BE49-F238E27FC236}">
                <a16:creationId xmlns:a16="http://schemas.microsoft.com/office/drawing/2014/main" id="{ABFFBB53-76EB-D662-26DE-BE89DEC2F2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952" y="8765782"/>
            <a:ext cx="4127611" cy="3728660"/>
          </a:xfrm>
          <a:prstGeom prst="rect">
            <a:avLst/>
          </a:prstGeom>
        </p:spPr>
      </p:pic>
      <p:pic>
        <p:nvPicPr>
          <p:cNvPr id="3" name="Picture 2" descr="A white circle with black background&#10;&#10;AI-generated content may be incorrect.">
            <a:extLst>
              <a:ext uri="{FF2B5EF4-FFF2-40B4-BE49-F238E27FC236}">
                <a16:creationId xmlns:a16="http://schemas.microsoft.com/office/drawing/2014/main" id="{0F970036-100F-923F-E25A-A6ABC118D5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288" y="8765782"/>
            <a:ext cx="4127611" cy="3728660"/>
          </a:xfrm>
          <a:prstGeom prst="rect">
            <a:avLst/>
          </a:prstGeom>
        </p:spPr>
      </p:pic>
      <p:pic>
        <p:nvPicPr>
          <p:cNvPr id="4" name="Picture 3" descr="A black circle with white text&#10;&#10;AI-generated content may be incorrect.">
            <a:extLst>
              <a:ext uri="{FF2B5EF4-FFF2-40B4-BE49-F238E27FC236}">
                <a16:creationId xmlns:a16="http://schemas.microsoft.com/office/drawing/2014/main" id="{10E845A5-3253-4B0B-E059-21DE880C8E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68861" y="8605915"/>
            <a:ext cx="4604672" cy="415961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6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26.jpg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purple circle with white text&#10;&#10;AI-generated content may be incorrect.">
            <a:extLst>
              <a:ext uri="{FF2B5EF4-FFF2-40B4-BE49-F238E27FC236}">
                <a16:creationId xmlns:a16="http://schemas.microsoft.com/office/drawing/2014/main" id="{2AF552E9-B145-7362-78C9-75094DA65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24383980" cy="1371599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28.jpg" descr="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29.jpg" descr="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3.jpg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2" name="Summary Zoom 1">
                <a:extLst>
                  <a:ext uri="{FF2B5EF4-FFF2-40B4-BE49-F238E27FC236}">
                    <a16:creationId xmlns:a16="http://schemas.microsoft.com/office/drawing/2014/main" id="{0A95C26C-1BAE-BC61-AB09-C8CEC531C73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07561036"/>
                  </p:ext>
                </p:extLst>
              </p:nvPr>
            </p:nvGraphicFramePr>
            <p:xfrm>
              <a:off x="3181178" y="2007744"/>
              <a:ext cx="18021643" cy="12014428"/>
            </p:xfrm>
            <a:graphic>
              <a:graphicData uri="http://schemas.microsoft.com/office/powerpoint/2016/summaryzoom">
                <psuz:summaryZm>
                  <psuz:summaryZmObj sectionId="{3A33C55E-6286-5B43-8825-965555CE20C2}">
                    <psuz:zmPr id="{61244B99-22A9-3246-A157-20643E41A864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749025" y="1293429"/>
                          <a:ext cx="8109739" cy="456172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D815B12F-10E0-744C-9C94-8231BFD8366D}">
                    <psuz:zmPr id="{5EE45DF4-E582-6848-85DC-3FF759848681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9162879" y="1293429"/>
                          <a:ext cx="8109739" cy="456172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73BD6E29-5A26-E848-97B9-5C2911195223}">
                    <psuz:zmPr id="{E72DCCC8-BB27-5242-A674-932341435891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749025" y="6159271"/>
                          <a:ext cx="8109739" cy="456172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8C1A7E48-3CA0-2D43-BABB-16755E2300F8}">
                    <psuz:zmPr id="{196CF6C3-B415-334A-8F3A-B60F747E09D7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9162879" y="6159271"/>
                          <a:ext cx="8109739" cy="456172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2" name="Summary Zoom 1">
                <a:extLst>
                  <a:ext uri="{FF2B5EF4-FFF2-40B4-BE49-F238E27FC236}">
                    <a16:creationId xmlns:a16="http://schemas.microsoft.com/office/drawing/2014/main" id="{0A95C26C-1BAE-BC61-AB09-C8CEC531C730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3181178" y="2007744"/>
                <a:ext cx="18021643" cy="12014428"/>
                <a:chOff x="3181178" y="2007744"/>
                <a:chExt cx="18021643" cy="12014428"/>
              </a:xfrm>
            </p:grpSpPr>
            <p:pic>
              <p:nvPicPr>
                <p:cNvPr id="3" name="Picture 3">
                  <a:hlinkClick r:id="rId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930203" y="3301173"/>
                  <a:ext cx="8109739" cy="456172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4" name="Picture 4">
                  <a:hlinkClick r:id="rId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344057" y="3301173"/>
                  <a:ext cx="8109739" cy="456172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5" name="Picture 5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30203" y="8167015"/>
                  <a:ext cx="8109739" cy="456172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6" name="Picture 6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344057" y="8167015"/>
                  <a:ext cx="8109739" cy="456172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30.jpg" descr="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A white circle with white text&#10;&#10;AI-generated content may be incorrect.">
            <a:extLst>
              <a:ext uri="{FF2B5EF4-FFF2-40B4-BE49-F238E27FC236}">
                <a16:creationId xmlns:a16="http://schemas.microsoft.com/office/drawing/2014/main" id="{7280BC4C-41A7-48BC-E8D6-00B1BBF0C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952" y="8765782"/>
            <a:ext cx="4127611" cy="3728660"/>
          </a:xfrm>
          <a:prstGeom prst="rect">
            <a:avLst/>
          </a:prstGeom>
        </p:spPr>
      </p:pic>
      <p:pic>
        <p:nvPicPr>
          <p:cNvPr id="3" name="Picture 2" descr="A white circle with black background&#10;&#10;AI-generated content may be incorrect.">
            <a:extLst>
              <a:ext uri="{FF2B5EF4-FFF2-40B4-BE49-F238E27FC236}">
                <a16:creationId xmlns:a16="http://schemas.microsoft.com/office/drawing/2014/main" id="{69885881-C9ED-7FDA-0131-3DB56A3776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288" y="8765782"/>
            <a:ext cx="4127611" cy="3728660"/>
          </a:xfrm>
          <a:prstGeom prst="rect">
            <a:avLst/>
          </a:prstGeom>
        </p:spPr>
      </p:pic>
      <p:pic>
        <p:nvPicPr>
          <p:cNvPr id="4" name="Picture 3" descr="A black circle with white text&#10;&#10;AI-generated content may be incorrect.">
            <a:extLst>
              <a:ext uri="{FF2B5EF4-FFF2-40B4-BE49-F238E27FC236}">
                <a16:creationId xmlns:a16="http://schemas.microsoft.com/office/drawing/2014/main" id="{38DAC422-B313-35FE-0DA1-9EDD5DE6E7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68861" y="8605915"/>
            <a:ext cx="4604672" cy="415961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6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31.jpg" descr="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pointing at a sign&#10;&#10;AI-generated content may be incorrect.">
            <a:extLst>
              <a:ext uri="{FF2B5EF4-FFF2-40B4-BE49-F238E27FC236}">
                <a16:creationId xmlns:a16="http://schemas.microsoft.com/office/drawing/2014/main" id="{56D7CD52-0F3F-7F5C-2479-85F516E54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24383980" cy="1371599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4.jpg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5.jpg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6.jpg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7.jpg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8.jpg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A white circle with white text&#10;&#10;AI-generated content may be incorrect.">
            <a:extLst>
              <a:ext uri="{FF2B5EF4-FFF2-40B4-BE49-F238E27FC236}">
                <a16:creationId xmlns:a16="http://schemas.microsoft.com/office/drawing/2014/main" id="{872CCEB0-8BF6-A214-B1D2-F3DA332FD0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459" y="4938061"/>
            <a:ext cx="4127611" cy="3728660"/>
          </a:xfrm>
          <a:prstGeom prst="rect">
            <a:avLst/>
          </a:prstGeom>
        </p:spPr>
      </p:pic>
      <p:pic>
        <p:nvPicPr>
          <p:cNvPr id="3" name="Picture 2" descr="A white circle with black background&#10;&#10;AI-generated content may be incorrect.">
            <a:extLst>
              <a:ext uri="{FF2B5EF4-FFF2-40B4-BE49-F238E27FC236}">
                <a16:creationId xmlns:a16="http://schemas.microsoft.com/office/drawing/2014/main" id="{51CB6D30-54CD-6879-0BD2-67E5FFE171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795" y="4938061"/>
            <a:ext cx="4127611" cy="3728660"/>
          </a:xfrm>
          <a:prstGeom prst="rect">
            <a:avLst/>
          </a:prstGeom>
        </p:spPr>
      </p:pic>
      <p:pic>
        <p:nvPicPr>
          <p:cNvPr id="4" name="Picture 3" descr="A black circle with white text&#10;&#10;AI-generated content may be incorrect.">
            <a:extLst>
              <a:ext uri="{FF2B5EF4-FFF2-40B4-BE49-F238E27FC236}">
                <a16:creationId xmlns:a16="http://schemas.microsoft.com/office/drawing/2014/main" id="{918F7D07-85BE-FCD7-C927-E70E3A8047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30368" y="4778194"/>
            <a:ext cx="4604672" cy="415961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6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9.jpg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Custom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Victoria Hunt</dc:creator>
  <cp:lastModifiedBy>Victoria Hunt</cp:lastModifiedBy>
  <cp:revision>2</cp:revision>
  <dcterms:modified xsi:type="dcterms:W3CDTF">2026-04-11T08:23:12Z</dcterms:modified>
</cp:coreProperties>
</file>